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9" r:id="rId12"/>
    <p:sldId id="270" r:id="rId13"/>
    <p:sldId id="265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76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58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19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66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06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70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1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97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9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4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2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B5BA08B-F5BB-428C-9984-7D67346940E2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9EF97787-DFBC-4551-89FF-5B80DA97B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480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7F866-B632-33B2-E101-FDBA1C32A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8689" y="602828"/>
            <a:ext cx="8574622" cy="2616199"/>
          </a:xfrm>
        </p:spPr>
        <p:txBody>
          <a:bodyPr>
            <a:normAutofit/>
          </a:bodyPr>
          <a:lstStyle/>
          <a:p>
            <a:r>
              <a:rPr lang="en-US" dirty="0"/>
              <a:t>SOLID PROPULSION TEAM REPORT</a:t>
            </a:r>
            <a:br>
              <a:rPr lang="en-US" dirty="0"/>
            </a:br>
            <a:r>
              <a:rPr lang="en-US" dirty="0"/>
              <a:t>WEEK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D990A-F1DF-127C-AB0B-EF2D753F9A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NAKUJA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1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#89 Static Test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1287" y="2227231"/>
            <a:ext cx="3491345" cy="4523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899" y="2227231"/>
            <a:ext cx="3905795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4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4821" y="2103746"/>
            <a:ext cx="5759047" cy="417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8" y="2103746"/>
            <a:ext cx="4108862" cy="47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40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2084" y="1921451"/>
            <a:ext cx="5618773" cy="493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49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1C44-2737-6C76-EC36-C959056D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1E03-F2E6-CC13-4F89-0E120CA9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Boring tool – too wide to machine 12mm</a:t>
            </a:r>
          </a:p>
          <a:p>
            <a:pPr marL="0" indent="0">
              <a:buNone/>
            </a:pPr>
            <a:r>
              <a:rPr lang="en-US" dirty="0"/>
              <a:t>			- Lack HSS tip.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1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WEEK’S OBJECTIVES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0" y="2555662"/>
            <a:ext cx="10554574" cy="3636511"/>
          </a:xfrm>
        </p:spPr>
        <p:txBody>
          <a:bodyPr/>
          <a:lstStyle/>
          <a:p>
            <a:r>
              <a:rPr lang="en-US" dirty="0"/>
              <a:t>Mass fabrication of:</a:t>
            </a:r>
          </a:p>
          <a:p>
            <a:pPr lvl="3"/>
            <a:r>
              <a:rPr lang="en-US" dirty="0"/>
              <a:t>Nozzles</a:t>
            </a:r>
          </a:p>
          <a:p>
            <a:pPr lvl="3"/>
            <a:r>
              <a:rPr lang="en-US" dirty="0"/>
              <a:t>Bulkhead</a:t>
            </a:r>
          </a:p>
          <a:p>
            <a:r>
              <a:rPr lang="en-US" dirty="0"/>
              <a:t>Purchase of items</a:t>
            </a:r>
          </a:p>
          <a:p>
            <a:r>
              <a:rPr lang="en-US" dirty="0"/>
              <a:t>Analysis of the static test</a:t>
            </a:r>
          </a:p>
          <a:p>
            <a:r>
              <a:rPr lang="en-US" dirty="0"/>
              <a:t>Repair of the motor holder and test stand</a:t>
            </a:r>
          </a:p>
          <a:p>
            <a:r>
              <a:rPr lang="en-US" dirty="0"/>
              <a:t>Design of casting tool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7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081" y="3237889"/>
            <a:ext cx="3671330" cy="9704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1982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5B0B-1B50-838B-364A-6A143DD3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 5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7037-35C4-DD53-FC03-10C45037C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Machining of nozzles </a:t>
            </a:r>
          </a:p>
          <a:p>
            <a:r>
              <a:rPr lang="en-US" dirty="0"/>
              <a:t>Machining of bulk head</a:t>
            </a:r>
          </a:p>
          <a:p>
            <a:r>
              <a:rPr lang="en-US" dirty="0"/>
              <a:t>Purchase of 800kgf loadcell</a:t>
            </a:r>
          </a:p>
          <a:p>
            <a:r>
              <a:rPr lang="en-US" dirty="0"/>
              <a:t>Cooking grains</a:t>
            </a:r>
          </a:p>
          <a:p>
            <a:r>
              <a:rPr lang="en-US" dirty="0"/>
              <a:t>Design of casting tool</a:t>
            </a:r>
          </a:p>
          <a:p>
            <a:r>
              <a:rPr lang="en-US" dirty="0"/>
              <a:t>Static test</a:t>
            </a:r>
          </a:p>
        </p:txBody>
      </p:sp>
    </p:spTree>
    <p:extLst>
      <p:ext uri="{BB962C8B-B14F-4D97-AF65-F5344CB8AC3E}">
        <p14:creationId xmlns:p14="http://schemas.microsoft.com/office/powerpoint/2010/main" val="351364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5220-548E-0D1F-7B69-FC647C1B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#79 Machining nozzle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81EB56-60FE-A0CC-4251-E51D3B495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74016"/>
            <a:ext cx="2560043" cy="3636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F39A22-CCF5-30B3-96C4-09198CB47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942" y="2638635"/>
            <a:ext cx="5979086" cy="38078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47AEC-DE62-89D0-CC5A-144A104C4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927" y="2130073"/>
            <a:ext cx="2610214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70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CFAB-0746-2D83-63DE-97DABDBB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#80 MACHINING OF BULKHEAD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9CBBF-BFAD-6406-06CC-FE2DB92FB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54177"/>
            <a:ext cx="3709493" cy="351946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B12E99-E703-A070-1C74-5C9F9B6BC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040" y="2286161"/>
            <a:ext cx="3728787" cy="4124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64D7A9-7EA4-88D9-41CC-4A68C8235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13" y="1954177"/>
            <a:ext cx="3838282" cy="48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16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0D7C-2216-CD23-87EA-18DC9677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62D38E-0338-814B-0C93-0556F8B51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767" y="1906074"/>
            <a:ext cx="8164466" cy="4951926"/>
          </a:xfrm>
        </p:spPr>
      </p:pic>
    </p:spTree>
    <p:extLst>
      <p:ext uri="{BB962C8B-B14F-4D97-AF65-F5344CB8AC3E}">
        <p14:creationId xmlns:p14="http://schemas.microsoft.com/office/powerpoint/2010/main" val="846786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EB59-D563-6B4A-C8C5-A2A6229C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#81 PURCHASE OF LOADCELL AND GLOVES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36C718-9CCE-5692-302E-D9F82528B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1739243" y="1303677"/>
            <a:ext cx="3131867" cy="51434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420038-A24A-802E-8B5F-26E5F81F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128689" y="1188049"/>
            <a:ext cx="3131868" cy="53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2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BBA71-4F4F-E656-A100-F4B51BF6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#82 LOADCELL CALIBRATION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9EC4E7-00CB-ABB2-E4C1-A69329FCC3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77319"/>
            <a:ext cx="3875225" cy="31033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F18A8-4FBC-F54D-E340-38DF1A2A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696" y="1893194"/>
            <a:ext cx="5303508" cy="4964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4F7DC-F2F6-89D2-5D13-5CCC17971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881" y="1893194"/>
            <a:ext cx="2847815" cy="464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2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86F60-1C63-7EE4-95BF-147B6A24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#83 COOKING GRAINS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AFB3A3-CFEB-BC7F-AA24-77F7AA343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2" y="2446484"/>
            <a:ext cx="2345273" cy="320653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FD2998-7EDC-9183-927F-35F863DEA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64" y="2810815"/>
            <a:ext cx="3019846" cy="3096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BF5191-2C05-DFE0-727F-8A7AC195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69" y="2262458"/>
            <a:ext cx="6567499" cy="32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D8C0-79AB-2366-6213-1D9DD8AFE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#90 CAMERA MOUNT DISCUSSION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B6EE58-A7C0-7D3D-F789-ADA52ED17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52434"/>
            <a:ext cx="6370387" cy="46055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A9048-8E12-495D-D021-64CF3DDBF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356" y="1965152"/>
            <a:ext cx="4981312" cy="460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384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170</TotalTime>
  <Words>115</Words>
  <Application>Microsoft Office PowerPoint</Application>
  <PresentationFormat>Widescreen</PresentationFormat>
  <Paragraphs>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Century Gothic</vt:lpstr>
      <vt:lpstr>Wingdings 2</vt:lpstr>
      <vt:lpstr>Quotable</vt:lpstr>
      <vt:lpstr>SOLID PROPULSION TEAM REPORT WEEK 5</vt:lpstr>
      <vt:lpstr>WEEK 5 OBJECTIVE</vt:lpstr>
      <vt:lpstr>#79 Machining nozzle </vt:lpstr>
      <vt:lpstr>#80 MACHINING OF BULKHEAD</vt:lpstr>
      <vt:lpstr>CONTINUED</vt:lpstr>
      <vt:lpstr>#81 PURCHASE OF LOADCELL AND GLOVES</vt:lpstr>
      <vt:lpstr>#82 LOADCELL CALIBRATION</vt:lpstr>
      <vt:lpstr>#83 COOKING GRAINS</vt:lpstr>
      <vt:lpstr>#90 CAMERA MOUNT DISCUSSION</vt:lpstr>
      <vt:lpstr>#89 Static Test </vt:lpstr>
      <vt:lpstr>Continued </vt:lpstr>
      <vt:lpstr>Continued</vt:lpstr>
      <vt:lpstr>CHALLENGES </vt:lpstr>
      <vt:lpstr>NEXT WEEK’S OBJECTIVES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PROPULSION TEAM REPORT WEEK 5</dc:title>
  <dc:creator>nelly ndung'u</dc:creator>
  <cp:lastModifiedBy>Decent Musinai</cp:lastModifiedBy>
  <cp:revision>8</cp:revision>
  <dcterms:created xsi:type="dcterms:W3CDTF">2024-02-22T06:50:01Z</dcterms:created>
  <dcterms:modified xsi:type="dcterms:W3CDTF">2024-03-01T07:48:53Z</dcterms:modified>
</cp:coreProperties>
</file>